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2" d="100"/>
          <a:sy n="32" d="100"/>
        </p:scale>
        <p:origin x="2960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BC1F74-C148-C540-158C-8FB697CEDC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CE06FC-09F8-2E4D-CBFB-3D4040D5A5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CA5E6-2E79-45E9-814D-786F63DB4388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BB1C6-52DD-5CC5-ABA7-4D55393E11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BFEFC-1720-7EFF-0734-BB6932872E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1A819-AA0F-4A41-B010-C3B65DCDE3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688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0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Customer Shopping Behavior Analysis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Uncovering insights from 3,900 purchases to guide strategic business decisions</a:t>
            </a:r>
            <a:endParaRPr lang="en-US" dirty="0">
              <a:solidFill>
                <a:srgbClr val="454240"/>
              </a:solidFill>
              <a:latin typeface="Times New Roman" panose="02020603050405020304" pitchFamily="18" charset="0"/>
              <a:ea typeface="DM Sans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600">
                <a:solidFill>
                  <a:srgbClr val="4542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KARTHICK</a:t>
            </a:r>
            <a:endParaRPr lang="en-US" sz="1600" dirty="0">
              <a:solidFill>
                <a:srgbClr val="4542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Strategic Recommendations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Boost Subscriptions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Promote exclusive benefits for subscribers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Loyalty Programs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Reward repeat buyers to increase retention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Targeted Marketing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Focus on high-revenue segments and express users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Product Positioning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Highlight top-rated products in campaigns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Dataset Overview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3,900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Total Purchases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Comprehensive transaction data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18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Data Columns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Customer demographics &amp; behavior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37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Missing Values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Only in Review Rating column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Data Preparation Process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Data Loading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Imported dataset using pandas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Initial Exploration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Structure check and summary statistics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Missing Data Handling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Imputed Review Rating with median values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Feature Engineering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Created age groups and purchase frequency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Database Integration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Connected to PostgreSQL for analysis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Revenue by Gender Analysis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Male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Female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Key Insight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Female customers generate slightly higher total revenue than male customers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Gender-based marketing strategies could optimize revenue streams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High-Value Discount Users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Customers using discounts while spending above average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Smart Shoppers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High spenders who maximize value with discounts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Strategic Opportunity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Target premium customers with exclusive offers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Top-Rated Products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Blouse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Highest customer satisfaction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Dress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Consistently excellent reviews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Shirt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Strong customer approval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29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Shipping Preferences Impact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Express Shipping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115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$65</a:t>
            </a:r>
            <a:endParaRPr lang="en-US" sz="1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Average purchase amount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Standard Shipping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115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$58</a:t>
            </a:r>
            <a:endParaRPr lang="en-US" sz="1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Average purchase amount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Express shipping customers spend 12% more per transaction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Subscription Impact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68%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Higher Spend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Subscribers vs non-subscribers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45%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Revenue Share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From subscription customers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78%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Loyalty Rate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Repeat purchase frequency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Customer Segmentation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229" y="2398157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4542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514081" y="256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Loyal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15% - High value customers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2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>
                <a:solidFill>
                  <a:srgbClr val="4542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Returning</a:t>
            </a:r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35% - Regular shoppers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370566" y="522363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New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50% - First-time buyers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168359" y="66322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Focus on converting New to Returning, Returning to Loyal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280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Sys</cp:lastModifiedBy>
  <cp:revision>4</cp:revision>
  <dcterms:created xsi:type="dcterms:W3CDTF">2025-10-14T02:52:14Z</dcterms:created>
  <dcterms:modified xsi:type="dcterms:W3CDTF">2025-11-11T22:59:07Z</dcterms:modified>
</cp:coreProperties>
</file>